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420638" cy="36026725"/>
  <p:notesSz cx="6858000" cy="9144000"/>
  <p:defaultTextStyle>
    <a:defPPr>
      <a:defRPr lang="en-US"/>
    </a:defPPr>
    <a:lvl1pPr marL="0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55602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511205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66807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7022409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78011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533614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89216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4044818" algn="l" defTabSz="3511205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652" y="-138"/>
      </p:cViewPr>
      <p:guideLst>
        <p:guide orient="horz" pos="11347"/>
        <p:guide pos="80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548" y="11191643"/>
            <a:ext cx="21607542" cy="7722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3096" y="20415144"/>
            <a:ext cx="17794447" cy="92068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5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11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66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22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7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33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8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44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22470" y="1926433"/>
            <a:ext cx="4289735" cy="4098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3276" y="1926433"/>
            <a:ext cx="12445523" cy="4098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056" y="23150508"/>
            <a:ext cx="21607542" cy="7155308"/>
          </a:xfrm>
        </p:spPr>
        <p:txBody>
          <a:bodyPr anchor="t"/>
          <a:lstStyle>
            <a:lvl1pPr algn="l">
              <a:defRPr sz="1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8056" y="15269668"/>
            <a:ext cx="21607542" cy="788084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5560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1120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68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2240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801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336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8921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4481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276" y="11208317"/>
            <a:ext cx="8367627" cy="31698518"/>
          </a:xfrm>
        </p:spPr>
        <p:txBody>
          <a:bodyPr/>
          <a:lstStyle>
            <a:lvl1pPr>
              <a:defRPr sz="108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44580" y="11208317"/>
            <a:ext cx="8367627" cy="31698518"/>
          </a:xfrm>
        </p:spPr>
        <p:txBody>
          <a:bodyPr/>
          <a:lstStyle>
            <a:lvl1pPr>
              <a:defRPr sz="108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32" y="1442740"/>
            <a:ext cx="22878574" cy="60044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034" y="8064317"/>
            <a:ext cx="11231863" cy="3360824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55602" indent="0">
              <a:buNone/>
              <a:defRPr sz="7700" b="1"/>
            </a:lvl2pPr>
            <a:lvl3pPr marL="3511205" indent="0">
              <a:buNone/>
              <a:defRPr sz="6900" b="1"/>
            </a:lvl3pPr>
            <a:lvl4pPr marL="5266807" indent="0">
              <a:buNone/>
              <a:defRPr sz="6100" b="1"/>
            </a:lvl4pPr>
            <a:lvl5pPr marL="7022409" indent="0">
              <a:buNone/>
              <a:defRPr sz="6100" b="1"/>
            </a:lvl5pPr>
            <a:lvl6pPr marL="8778011" indent="0">
              <a:buNone/>
              <a:defRPr sz="6100" b="1"/>
            </a:lvl6pPr>
            <a:lvl7pPr marL="10533614" indent="0">
              <a:buNone/>
              <a:defRPr sz="6100" b="1"/>
            </a:lvl7pPr>
            <a:lvl8pPr marL="12289216" indent="0">
              <a:buNone/>
              <a:defRPr sz="6100" b="1"/>
            </a:lvl8pPr>
            <a:lvl9pPr marL="14044818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1034" y="11425141"/>
            <a:ext cx="11231863" cy="20757067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13334" y="8064317"/>
            <a:ext cx="11236274" cy="3360824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55602" indent="0">
              <a:buNone/>
              <a:defRPr sz="7700" b="1"/>
            </a:lvl2pPr>
            <a:lvl3pPr marL="3511205" indent="0">
              <a:buNone/>
              <a:defRPr sz="6900" b="1"/>
            </a:lvl3pPr>
            <a:lvl4pPr marL="5266807" indent="0">
              <a:buNone/>
              <a:defRPr sz="6100" b="1"/>
            </a:lvl4pPr>
            <a:lvl5pPr marL="7022409" indent="0">
              <a:buNone/>
              <a:defRPr sz="6100" b="1"/>
            </a:lvl5pPr>
            <a:lvl6pPr marL="8778011" indent="0">
              <a:buNone/>
              <a:defRPr sz="6100" b="1"/>
            </a:lvl6pPr>
            <a:lvl7pPr marL="10533614" indent="0">
              <a:buNone/>
              <a:defRPr sz="6100" b="1"/>
            </a:lvl7pPr>
            <a:lvl8pPr marL="12289216" indent="0">
              <a:buNone/>
              <a:defRPr sz="6100" b="1"/>
            </a:lvl8pPr>
            <a:lvl9pPr marL="14044818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13334" y="11425141"/>
            <a:ext cx="11236274" cy="20757067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34" y="1434399"/>
            <a:ext cx="8363216" cy="610452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8763" y="1434401"/>
            <a:ext cx="14210845" cy="30747813"/>
          </a:xfrm>
        </p:spPr>
        <p:txBody>
          <a:bodyPr/>
          <a:lstStyle>
            <a:lvl1pPr>
              <a:defRPr sz="12300"/>
            </a:lvl1pPr>
            <a:lvl2pPr>
              <a:defRPr sz="108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1034" y="7538929"/>
            <a:ext cx="8363216" cy="24643285"/>
          </a:xfrm>
        </p:spPr>
        <p:txBody>
          <a:bodyPr/>
          <a:lstStyle>
            <a:lvl1pPr marL="0" indent="0">
              <a:buNone/>
              <a:defRPr sz="5400"/>
            </a:lvl1pPr>
            <a:lvl2pPr marL="1755602" indent="0">
              <a:buNone/>
              <a:defRPr sz="4600"/>
            </a:lvl2pPr>
            <a:lvl3pPr marL="3511205" indent="0">
              <a:buNone/>
              <a:defRPr sz="3800"/>
            </a:lvl3pPr>
            <a:lvl4pPr marL="5266807" indent="0">
              <a:buNone/>
              <a:defRPr sz="3500"/>
            </a:lvl4pPr>
            <a:lvl5pPr marL="7022409" indent="0">
              <a:buNone/>
              <a:defRPr sz="3500"/>
            </a:lvl5pPr>
            <a:lvl6pPr marL="8778011" indent="0">
              <a:buNone/>
              <a:defRPr sz="3500"/>
            </a:lvl6pPr>
            <a:lvl7pPr marL="10533614" indent="0">
              <a:buNone/>
              <a:defRPr sz="3500"/>
            </a:lvl7pPr>
            <a:lvl8pPr marL="12289216" indent="0">
              <a:buNone/>
              <a:defRPr sz="3500"/>
            </a:lvl8pPr>
            <a:lvl9pPr marL="14044818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623" y="25218710"/>
            <a:ext cx="15252383" cy="2977212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82623" y="3219053"/>
            <a:ext cx="15252383" cy="21616035"/>
          </a:xfrm>
        </p:spPr>
        <p:txBody>
          <a:bodyPr/>
          <a:lstStyle>
            <a:lvl1pPr marL="0" indent="0">
              <a:buNone/>
              <a:defRPr sz="12300"/>
            </a:lvl1pPr>
            <a:lvl2pPr marL="1755602" indent="0">
              <a:buNone/>
              <a:defRPr sz="10800"/>
            </a:lvl2pPr>
            <a:lvl3pPr marL="3511205" indent="0">
              <a:buNone/>
              <a:defRPr sz="9200"/>
            </a:lvl3pPr>
            <a:lvl4pPr marL="5266807" indent="0">
              <a:buNone/>
              <a:defRPr sz="7700"/>
            </a:lvl4pPr>
            <a:lvl5pPr marL="7022409" indent="0">
              <a:buNone/>
              <a:defRPr sz="7700"/>
            </a:lvl5pPr>
            <a:lvl6pPr marL="8778011" indent="0">
              <a:buNone/>
              <a:defRPr sz="7700"/>
            </a:lvl6pPr>
            <a:lvl7pPr marL="10533614" indent="0">
              <a:buNone/>
              <a:defRPr sz="7700"/>
            </a:lvl7pPr>
            <a:lvl8pPr marL="12289216" indent="0">
              <a:buNone/>
              <a:defRPr sz="7700"/>
            </a:lvl8pPr>
            <a:lvl9pPr marL="14044818" indent="0">
              <a:buNone/>
              <a:defRPr sz="7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2623" y="28195922"/>
            <a:ext cx="15252383" cy="4228133"/>
          </a:xfrm>
        </p:spPr>
        <p:txBody>
          <a:bodyPr/>
          <a:lstStyle>
            <a:lvl1pPr marL="0" indent="0">
              <a:buNone/>
              <a:defRPr sz="5400"/>
            </a:lvl1pPr>
            <a:lvl2pPr marL="1755602" indent="0">
              <a:buNone/>
              <a:defRPr sz="4600"/>
            </a:lvl2pPr>
            <a:lvl3pPr marL="3511205" indent="0">
              <a:buNone/>
              <a:defRPr sz="3800"/>
            </a:lvl3pPr>
            <a:lvl4pPr marL="5266807" indent="0">
              <a:buNone/>
              <a:defRPr sz="3500"/>
            </a:lvl4pPr>
            <a:lvl5pPr marL="7022409" indent="0">
              <a:buNone/>
              <a:defRPr sz="3500"/>
            </a:lvl5pPr>
            <a:lvl6pPr marL="8778011" indent="0">
              <a:buNone/>
              <a:defRPr sz="3500"/>
            </a:lvl6pPr>
            <a:lvl7pPr marL="10533614" indent="0">
              <a:buNone/>
              <a:defRPr sz="3500"/>
            </a:lvl7pPr>
            <a:lvl8pPr marL="12289216" indent="0">
              <a:buNone/>
              <a:defRPr sz="3500"/>
            </a:lvl8pPr>
            <a:lvl9pPr marL="14044818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1032" y="1442740"/>
            <a:ext cx="22878574" cy="6004454"/>
          </a:xfrm>
          <a:prstGeom prst="rect">
            <a:avLst/>
          </a:prstGeom>
        </p:spPr>
        <p:txBody>
          <a:bodyPr vert="horz" lIns="351120" tIns="175560" rIns="351120" bIns="1755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032" y="8406242"/>
            <a:ext cx="22878574" cy="23775972"/>
          </a:xfrm>
          <a:prstGeom prst="rect">
            <a:avLst/>
          </a:prstGeom>
        </p:spPr>
        <p:txBody>
          <a:bodyPr vert="horz" lIns="351120" tIns="175560" rIns="351120" bIns="1755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032" y="33391441"/>
            <a:ext cx="5931482" cy="1918088"/>
          </a:xfrm>
          <a:prstGeom prst="rect">
            <a:avLst/>
          </a:prstGeom>
        </p:spPr>
        <p:txBody>
          <a:bodyPr vert="horz" lIns="351120" tIns="175560" rIns="351120" bIns="175560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2F65-05CF-4F56-962F-1A6317AA6697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85385" y="33391441"/>
            <a:ext cx="8049869" cy="1918088"/>
          </a:xfrm>
          <a:prstGeom prst="rect">
            <a:avLst/>
          </a:prstGeom>
        </p:spPr>
        <p:txBody>
          <a:bodyPr vert="horz" lIns="351120" tIns="175560" rIns="351120" bIns="175560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18124" y="33391441"/>
            <a:ext cx="5931482" cy="1918088"/>
          </a:xfrm>
          <a:prstGeom prst="rect">
            <a:avLst/>
          </a:prstGeom>
        </p:spPr>
        <p:txBody>
          <a:bodyPr vert="horz" lIns="351120" tIns="175560" rIns="351120" bIns="175560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1370-8F3B-4101-9813-EEE34AB7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11205" rtl="0" eaLnBrk="1" latinLnBrk="0" hangingPunct="1">
        <a:spcBef>
          <a:spcPct val="0"/>
        </a:spcBef>
        <a:buNone/>
        <a:defRPr sz="1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6702" indent="-1316702" algn="l" defTabSz="3511205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2852854" indent="-1097251" algn="l" defTabSz="3511205" rtl="0" eaLnBrk="1" latinLnBrk="0" hangingPunct="1">
        <a:spcBef>
          <a:spcPct val="20000"/>
        </a:spcBef>
        <a:buFont typeface="Arial" pitchFamily="34" charset="0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06" indent="-877801" algn="l" defTabSz="3511205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44608" indent="-877801" algn="l" defTabSz="3511205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900210" indent="-877801" algn="l" defTabSz="3511205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55813" indent="-877801" algn="l" defTabSz="3511205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411415" indent="-877801" algn="l" defTabSz="3511205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17" indent="-877801" algn="l" defTabSz="3511205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922619" indent="-877801" algn="l" defTabSz="3511205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55602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511205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66807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22409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78011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3614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89216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4818" algn="l" defTabSz="3511205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9319" y="1020762"/>
            <a:ext cx="1181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Title, Cambria 72, bold</a:t>
            </a:r>
          </a:p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Cambria" pitchFamily="18" charset="0"/>
              </a:rPr>
              <a:t>Authors </a:t>
            </a:r>
            <a:r>
              <a:rPr lang="en-US" sz="4800" b="1" baseline="30000" dirty="0" smtClean="0">
                <a:solidFill>
                  <a:srgbClr val="00B0F0"/>
                </a:solidFill>
                <a:latin typeface="Cambria" pitchFamily="18" charset="0"/>
              </a:rPr>
              <a:t>1</a:t>
            </a:r>
            <a:r>
              <a:rPr lang="en-US" sz="4800" b="1" dirty="0" smtClean="0">
                <a:solidFill>
                  <a:srgbClr val="00B0F0"/>
                </a:solidFill>
                <a:latin typeface="Cambria" pitchFamily="18" charset="0"/>
              </a:rPr>
              <a:t>, Cambria 48, bold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Affiliation, Cambria 40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719" y="5821362"/>
            <a:ext cx="24231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Abstract, Cambria 54, bold</a:t>
            </a:r>
          </a:p>
          <a:p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Text of the abstract, Cambria 40 </a:t>
            </a:r>
          </a:p>
          <a:p>
            <a:endParaRPr lang="en-US" sz="4400" b="1" dirty="0">
              <a:solidFill>
                <a:srgbClr val="00B0F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Elvira</dc:creator>
  <cp:lastModifiedBy>Elvira</cp:lastModifiedBy>
  <cp:revision>2</cp:revision>
  <dcterms:created xsi:type="dcterms:W3CDTF">2017-01-30T10:36:56Z</dcterms:created>
  <dcterms:modified xsi:type="dcterms:W3CDTF">2019-03-08T10:04:17Z</dcterms:modified>
</cp:coreProperties>
</file>